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61" r:id="rId14"/>
    <p:sldId id="260" r:id="rId15"/>
    <p:sldId id="259" r:id="rId16"/>
    <p:sldId id="258" r:id="rId17"/>
    <p:sldId id="257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2021.10.02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D42EFD-8606-4F61-8E62-7D6751119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EFC470-9FCB-47A8-901B-24D6CE95E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F2DE5C5-A7FE-4E5A-99CB-A1FF226424ED}"/>
              </a:ext>
            </a:extLst>
          </p:cNvPr>
          <p:cNvSpPr txBox="1"/>
          <p:nvPr/>
        </p:nvSpPr>
        <p:spPr>
          <a:xfrm>
            <a:off x="2224952" y="48985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/>
              <a:t>啊，下雨了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5D293C-E2E6-45D7-AED4-A9EFA9C156EB}"/>
              </a:ext>
            </a:extLst>
          </p:cNvPr>
          <p:cNvSpPr txBox="1"/>
          <p:nvPr/>
        </p:nvSpPr>
        <p:spPr>
          <a:xfrm>
            <a:off x="3948012" y="5787713"/>
            <a:ext cx="2135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 err="1"/>
              <a:t>Éidín</a:t>
            </a:r>
            <a:r>
              <a:rPr lang="en-US" altLang="zh-CN" sz="1800" dirty="0"/>
              <a:t> Griffin</a:t>
            </a:r>
          </a:p>
          <a:p>
            <a:pPr algn="l"/>
            <a:r>
              <a:rPr lang="en-US" altLang="zh-CN" sz="1800" dirty="0"/>
              <a:t>Fiske </a:t>
            </a:r>
            <a:r>
              <a:rPr lang="en-US" altLang="zh-CN" sz="1800" dirty="0" err="1"/>
              <a:t>Serah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Nyirongo</a:t>
            </a:r>
            <a:endParaRPr lang="en-US" altLang="zh-CN" sz="1800" dirty="0"/>
          </a:p>
          <a:p>
            <a:pPr algn="l"/>
            <a:r>
              <a:rPr lang="en-US" altLang="zh-CN" sz="1800" dirty="0"/>
              <a:t>Jennifer Jacobs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9371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F18E93-9128-4C72-B9B0-BABE09489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85C0CDA-6D7C-445E-82DA-68C766C84CF8}"/>
              </a:ext>
            </a:extLst>
          </p:cNvPr>
          <p:cNvSpPr txBox="1"/>
          <p:nvPr/>
        </p:nvSpPr>
        <p:spPr>
          <a:xfrm>
            <a:off x="7520481" y="813789"/>
            <a:ext cx="6647974" cy="557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莉拉托开始唱起她最好的朋友姆万撒教她的歌：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 err="1">
                <a:latin typeface="+mn-ea"/>
              </a:rPr>
              <a:t>Wemfula</a:t>
            </a:r>
            <a:r>
              <a:rPr lang="en-US" altLang="zh-CN" sz="2400" dirty="0">
                <a:latin typeface="+mn-ea"/>
              </a:rPr>
              <a:t> isa </a:t>
            </a:r>
            <a:r>
              <a:rPr lang="en-US" altLang="zh-CN" sz="2400" dirty="0" err="1">
                <a:latin typeface="+mn-ea"/>
              </a:rPr>
              <a:t>isa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啊，雨来了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 err="1">
                <a:latin typeface="+mn-ea"/>
              </a:rPr>
              <a:t>Twangale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na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mainsa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我们可以在雨中玩耍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 err="1">
                <a:latin typeface="+mn-ea"/>
              </a:rPr>
              <a:t>Wemfula</a:t>
            </a:r>
            <a:r>
              <a:rPr lang="en-US" altLang="zh-CN" sz="2400" dirty="0">
                <a:latin typeface="+mn-ea"/>
              </a:rPr>
              <a:t> isa </a:t>
            </a:r>
            <a:r>
              <a:rPr lang="en-US" altLang="zh-CN" sz="2400" dirty="0" err="1">
                <a:latin typeface="+mn-ea"/>
              </a:rPr>
              <a:t>isa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啊，雨来了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 err="1">
                <a:latin typeface="+mn-ea"/>
              </a:rPr>
              <a:t>Twangale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na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mainsa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我们可以在雨中玩耍</a:t>
            </a:r>
          </a:p>
        </p:txBody>
      </p:sp>
    </p:spTree>
    <p:extLst>
      <p:ext uri="{BB962C8B-B14F-4D97-AF65-F5344CB8AC3E}">
        <p14:creationId xmlns:p14="http://schemas.microsoft.com/office/powerpoint/2010/main" val="395576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CDC38F-558C-40A1-A3DE-0A4C55FEE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A4F42E-FDAD-4077-BA9F-00A845626F89}"/>
              </a:ext>
            </a:extLst>
          </p:cNvPr>
          <p:cNvSpPr txBox="1"/>
          <p:nvPr/>
        </p:nvSpPr>
        <p:spPr>
          <a:xfrm>
            <a:off x="8679897" y="3306780"/>
            <a:ext cx="449353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莉拉托唱着唱着，合起了双手。</a:t>
            </a:r>
          </a:p>
        </p:txBody>
      </p:sp>
    </p:spTree>
    <p:extLst>
      <p:ext uri="{BB962C8B-B14F-4D97-AF65-F5344CB8AC3E}">
        <p14:creationId xmlns:p14="http://schemas.microsoft.com/office/powerpoint/2010/main" val="58768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F9035B-8649-4809-B866-3089E63A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F14D31-8F0B-4920-91A1-AE390348F4BD}"/>
              </a:ext>
            </a:extLst>
          </p:cNvPr>
          <p:cNvSpPr txBox="1"/>
          <p:nvPr/>
        </p:nvSpPr>
        <p:spPr>
          <a:xfrm>
            <a:off x="446314" y="70836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咚咚！咚咚！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71FCC9-6308-45BC-B02A-35EC2C030973}"/>
              </a:ext>
            </a:extLst>
          </p:cNvPr>
          <p:cNvSpPr txBox="1"/>
          <p:nvPr/>
        </p:nvSpPr>
        <p:spPr>
          <a:xfrm>
            <a:off x="9067799" y="6074229"/>
            <a:ext cx="387798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越来越多雨滴从天空落下。</a:t>
            </a:r>
          </a:p>
        </p:txBody>
      </p:sp>
    </p:spTree>
    <p:extLst>
      <p:ext uri="{BB962C8B-B14F-4D97-AF65-F5344CB8AC3E}">
        <p14:creationId xmlns:p14="http://schemas.microsoft.com/office/powerpoint/2010/main" val="350896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A3723C-9A28-4CDD-AC60-F69F0418D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9EFB96-33AD-4857-B4F8-8444ED19952D}"/>
              </a:ext>
            </a:extLst>
          </p:cNvPr>
          <p:cNvSpPr txBox="1"/>
          <p:nvPr/>
        </p:nvSpPr>
        <p:spPr>
          <a:xfrm>
            <a:off x="1447800" y="3028915"/>
            <a:ext cx="4442242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“好棒！下雨了！”莉拉托叫道。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“下雨了！”他们跑到屋外。</a:t>
            </a:r>
          </a:p>
        </p:txBody>
      </p:sp>
    </p:spTree>
    <p:extLst>
      <p:ext uri="{BB962C8B-B14F-4D97-AF65-F5344CB8AC3E}">
        <p14:creationId xmlns:p14="http://schemas.microsoft.com/office/powerpoint/2010/main" val="314013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CA09CF-853D-451B-82C2-97DEE1D4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617032-A295-4545-9115-DA353A98504D}"/>
              </a:ext>
            </a:extLst>
          </p:cNvPr>
          <p:cNvSpPr txBox="1"/>
          <p:nvPr/>
        </p:nvSpPr>
        <p:spPr>
          <a:xfrm>
            <a:off x="566057" y="5802085"/>
            <a:ext cx="6340197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妈妈</a:t>
            </a:r>
            <a:r>
              <a:rPr lang="zh-CN" altLang="en-US" sz="2400">
                <a:solidFill>
                  <a:schemeClr val="bg1"/>
                </a:solidFill>
              </a:rPr>
              <a:t>已经在屋子四周</a:t>
            </a:r>
            <a:r>
              <a:rPr lang="zh-CN" altLang="en-US" sz="2400" dirty="0">
                <a:solidFill>
                  <a:schemeClr val="bg1"/>
                </a:solidFill>
              </a:rPr>
              <a:t>摆好水桶用来收集雨水。</a:t>
            </a:r>
          </a:p>
        </p:txBody>
      </p:sp>
    </p:spTree>
    <p:extLst>
      <p:ext uri="{BB962C8B-B14F-4D97-AF65-F5344CB8AC3E}">
        <p14:creationId xmlns:p14="http://schemas.microsoft.com/office/powerpoint/2010/main" val="70771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E6864D-B9BD-47CA-86D1-53651F4FC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6457A0-1565-4C9D-9875-94BACA658D7F}"/>
              </a:ext>
            </a:extLst>
          </p:cNvPr>
          <p:cNvSpPr txBox="1"/>
          <p:nvPr/>
        </p:nvSpPr>
        <p:spPr>
          <a:xfrm>
            <a:off x="4179926" y="489858"/>
            <a:ext cx="6032421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他们跑到房子前的路上，加入其他孩子们。</a:t>
            </a:r>
          </a:p>
        </p:txBody>
      </p:sp>
    </p:spTree>
    <p:extLst>
      <p:ext uri="{BB962C8B-B14F-4D97-AF65-F5344CB8AC3E}">
        <p14:creationId xmlns:p14="http://schemas.microsoft.com/office/powerpoint/2010/main" val="323515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7D3F87-AE1B-45A7-A3F6-EBB8D9C33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0D138F9-5361-4A8C-80EE-6A446BEA59BF}"/>
              </a:ext>
            </a:extLst>
          </p:cNvPr>
          <p:cNvSpPr txBox="1"/>
          <p:nvPr/>
        </p:nvSpPr>
        <p:spPr>
          <a:xfrm>
            <a:off x="685800" y="620730"/>
            <a:ext cx="449353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整个街区都能听到他们的歌声。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B1D5B3-7453-4132-B154-E983B4FD63D8}"/>
              </a:ext>
            </a:extLst>
          </p:cNvPr>
          <p:cNvSpPr txBox="1"/>
          <p:nvPr/>
        </p:nvSpPr>
        <p:spPr>
          <a:xfrm>
            <a:off x="8289607" y="620730"/>
            <a:ext cx="5109091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天空下起更多雨，加入到合唱中来。</a:t>
            </a:r>
          </a:p>
        </p:txBody>
      </p:sp>
    </p:spTree>
    <p:extLst>
      <p:ext uri="{BB962C8B-B14F-4D97-AF65-F5344CB8AC3E}">
        <p14:creationId xmlns:p14="http://schemas.microsoft.com/office/powerpoint/2010/main" val="496126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865E89-96E4-4799-AAC4-EDC6B2B1F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4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4BD00C-2A70-47C6-AAAC-2031E7E7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08E022-B540-4C3A-B4F1-500955F3A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B00A079-C9B5-49DD-8EA1-C2F48D421DBD}"/>
              </a:ext>
            </a:extLst>
          </p:cNvPr>
          <p:cNvSpPr txBox="1"/>
          <p:nvPr/>
        </p:nvSpPr>
        <p:spPr>
          <a:xfrm>
            <a:off x="9422709" y="48985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/>
              <a:t>啊，下雨了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0E29A4-0B21-4C92-AB45-9958A527D3C4}"/>
              </a:ext>
            </a:extLst>
          </p:cNvPr>
          <p:cNvSpPr txBox="1"/>
          <p:nvPr/>
        </p:nvSpPr>
        <p:spPr>
          <a:xfrm>
            <a:off x="9935670" y="18941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44206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EAA6F3-3F8A-44F8-9655-C78C9953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3A167D-A1E3-4F6A-90DB-B61663F73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3AA76B-3441-46E4-BFCE-A1E6BD095D92}"/>
              </a:ext>
            </a:extLst>
          </p:cNvPr>
          <p:cNvSpPr txBox="1"/>
          <p:nvPr/>
        </p:nvSpPr>
        <p:spPr>
          <a:xfrm>
            <a:off x="9422709" y="324650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/>
              <a:t>啊，下雨了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3C3B64-1919-45C4-85BF-188728FDDD35}"/>
              </a:ext>
            </a:extLst>
          </p:cNvPr>
          <p:cNvSpPr txBox="1"/>
          <p:nvPr/>
        </p:nvSpPr>
        <p:spPr>
          <a:xfrm>
            <a:off x="8306890" y="584342"/>
            <a:ext cx="498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 err="1"/>
              <a:t>Éidín</a:t>
            </a:r>
            <a:r>
              <a:rPr lang="en-US" altLang="zh-CN" sz="1800" dirty="0"/>
              <a:t> Griffin · Fiske </a:t>
            </a:r>
            <a:r>
              <a:rPr lang="en-US" altLang="zh-CN" sz="1800" dirty="0" err="1"/>
              <a:t>Serah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Nyirongo</a:t>
            </a:r>
            <a:r>
              <a:rPr lang="en-US" altLang="zh-CN" sz="1800" dirty="0"/>
              <a:t> · Jennifer Jacobs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6509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710BA5-E7C8-4499-AA73-176926516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E45E96-D760-46EC-81B1-CE059C55E948}"/>
              </a:ext>
            </a:extLst>
          </p:cNvPr>
          <p:cNvSpPr txBox="1"/>
          <p:nvPr/>
        </p:nvSpPr>
        <p:spPr>
          <a:xfrm>
            <a:off x="9503228" y="336961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炎炎夏日的一个下午，</a:t>
            </a:r>
          </a:p>
        </p:txBody>
      </p:sp>
    </p:spTree>
    <p:extLst>
      <p:ext uri="{BB962C8B-B14F-4D97-AF65-F5344CB8AC3E}">
        <p14:creationId xmlns:p14="http://schemas.microsoft.com/office/powerpoint/2010/main" val="232406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F656B9-4440-40BC-8093-F8DA94A8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35CB70-A726-4BF9-BA78-23283554A383}"/>
              </a:ext>
            </a:extLst>
          </p:cNvPr>
          <p:cNvSpPr txBox="1"/>
          <p:nvPr/>
        </p:nvSpPr>
        <p:spPr>
          <a:xfrm>
            <a:off x="2122714" y="336961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莉拉托正在扇扇子。</a:t>
            </a:r>
          </a:p>
        </p:txBody>
      </p:sp>
    </p:spTree>
    <p:extLst>
      <p:ext uri="{BB962C8B-B14F-4D97-AF65-F5344CB8AC3E}">
        <p14:creationId xmlns:p14="http://schemas.microsoft.com/office/powerpoint/2010/main" val="197643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22DD69-C9F9-4B74-8151-5DBE13EF0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41F31A-3E6B-4CDA-A468-EBC1D9305A9C}"/>
              </a:ext>
            </a:extLst>
          </p:cNvPr>
          <p:cNvSpPr txBox="1"/>
          <p:nvPr/>
        </p:nvSpPr>
        <p:spPr>
          <a:xfrm>
            <a:off x="7826829" y="2752782"/>
            <a:ext cx="5981125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“要是下雨就好了。”她的哥哥梅亚弥托说。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太热了，小孩们不能出去玩。</a:t>
            </a:r>
          </a:p>
        </p:txBody>
      </p:sp>
    </p:spTree>
    <p:extLst>
      <p:ext uri="{BB962C8B-B14F-4D97-AF65-F5344CB8AC3E}">
        <p14:creationId xmlns:p14="http://schemas.microsoft.com/office/powerpoint/2010/main" val="263227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481F23-DB4B-433D-9029-AA56E7E8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C5EAAC-9EE0-49CC-9D30-2F66EADC7B51}"/>
              </a:ext>
            </a:extLst>
          </p:cNvPr>
          <p:cNvSpPr txBox="1"/>
          <p:nvPr/>
        </p:nvSpPr>
        <p:spPr>
          <a:xfrm>
            <a:off x="446314" y="7083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咚咚！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AC28E6-4BAF-453D-9056-AB6E793B737B}"/>
              </a:ext>
            </a:extLst>
          </p:cNvPr>
          <p:cNvSpPr txBox="1"/>
          <p:nvPr/>
        </p:nvSpPr>
        <p:spPr>
          <a:xfrm>
            <a:off x="446314" y="4474029"/>
            <a:ext cx="460465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莉拉托首先听到了这个声音，像是石头落在屋顶上。莉拉托看向梅亚弥托，但他还没意识到。</a:t>
            </a:r>
          </a:p>
        </p:txBody>
      </p:sp>
    </p:spTree>
    <p:extLst>
      <p:ext uri="{BB962C8B-B14F-4D97-AF65-F5344CB8AC3E}">
        <p14:creationId xmlns:p14="http://schemas.microsoft.com/office/powerpoint/2010/main" val="229070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26D771-C77A-4DDE-8603-588D3CFB7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61C8DA-6FD2-4AE3-B3E3-AD156C59EF11}"/>
              </a:ext>
            </a:extLst>
          </p:cNvPr>
          <p:cNvSpPr txBox="1"/>
          <p:nvPr/>
        </p:nvSpPr>
        <p:spPr>
          <a:xfrm>
            <a:off x="8392886" y="3028915"/>
            <a:ext cx="541686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莉拉托轻轻走到窗边，抬头看着天空。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天空灰茫茫一片，快黑了下去。</a:t>
            </a:r>
          </a:p>
        </p:txBody>
      </p:sp>
    </p:spTree>
    <p:extLst>
      <p:ext uri="{BB962C8B-B14F-4D97-AF65-F5344CB8AC3E}">
        <p14:creationId xmlns:p14="http://schemas.microsoft.com/office/powerpoint/2010/main" val="2996996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267</Words>
  <Application>Microsoft Office PowerPoint</Application>
  <PresentationFormat>自定义</PresentationFormat>
  <Paragraphs>36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32</cp:revision>
  <dcterms:created xsi:type="dcterms:W3CDTF">2021-03-14T02:42:17Z</dcterms:created>
  <dcterms:modified xsi:type="dcterms:W3CDTF">2021-10-02T03:12:07Z</dcterms:modified>
</cp:coreProperties>
</file>